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5" r:id="rId4"/>
    <p:sldId id="263" r:id="rId5"/>
    <p:sldId id="268" r:id="rId6"/>
    <p:sldId id="269" r:id="rId7"/>
    <p:sldId id="282" r:id="rId8"/>
    <p:sldId id="281" r:id="rId9"/>
    <p:sldId id="279" r:id="rId10"/>
    <p:sldId id="257" r:id="rId11"/>
    <p:sldId id="264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1" autoAdjust="0"/>
    <p:restoredTop sz="94660"/>
  </p:normalViewPr>
  <p:slideViewPr>
    <p:cSldViewPr showGuides="1">
      <p:cViewPr>
        <p:scale>
          <a:sx n="70" d="100"/>
          <a:sy n="70" d="100"/>
        </p:scale>
        <p:origin x="-58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5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7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1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6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5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2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6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4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6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787A3-FDC0-4381-8100-D1C63DE7BF0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A4B1-D3CF-4603-8603-8978551F9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microsoft.com/office/2007/relationships/hdphoto" Target="../media/hdphoto3.wdp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«ҰБТ-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ға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сеніммен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барайық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»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атты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 11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сынып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оқушыларына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арналған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коучинг</a:t>
            </a:r>
            <a:r>
              <a:rPr lang="ru-RU" sz="2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</a:rPr>
              <a:t> </a:t>
            </a:r>
            <a:endParaRPr lang="ru-RU" sz="2000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USER\Desktop\Новая папка (3)\346041965_890111632086204_365776978315909119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26" y="4306869"/>
            <a:ext cx="3090705" cy="23180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Новая папка (3)\346072623_650388033647386_861629704615203674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6869"/>
            <a:ext cx="3090705" cy="23180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Новая папка (3)\345913180_562185129407730_717953394347803007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26" y="1339632"/>
            <a:ext cx="3090705" cy="23180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Новая папка (3)\346034988_1418112109004842_677872618091623955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098774" cy="23180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9" descr="C:\Users\USER\Desktop\Новая папка\Новая папка (4)\4fece9ba-499f-4725-924e-58e0a0042bb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140967"/>
            <a:ext cx="3672408" cy="165258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\1\6541589e-5122-446f-8d57-dbbf0d139f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468729" cy="15609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Новая папка\1\70874774-8163-4874-8564-47216a7ac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1968"/>
            <a:ext cx="3240360" cy="18721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Достық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қарым-қатынасты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нығайту</a:t>
            </a:r>
            <a:endParaRPr lang="ru-RU" sz="2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9" name="Picture 20" descr="C:\Users\USER\Desktop\Новая папка\3\WhatsApp Image 2023-05-28 at 7.32.16 PM (2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45672"/>
            <a:ext cx="4855862" cy="13110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9" descr="C:\Users\USER\Desktop\Новая папка\3\WhatsApp Image 2023-05-28 at 7.37.29 PM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855" y="2551184"/>
            <a:ext cx="3142632" cy="20202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Новая папка\Новая папка (4)\9fc72e18-161b-4190-872b-0711eb7724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493" y="3418266"/>
            <a:ext cx="2702611" cy="20269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C:\Users\USER\Desktop\Новая папка\Новая папка (4)\0c0341a5-175c-4367-a962-1aab7c45b8a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14" y="4954960"/>
            <a:ext cx="3804280" cy="17119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USER\Desktop\Новая папка\Новая папка (4)\9615ed15-f591-49b8-b843-23147d341b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50173"/>
            <a:ext cx="3381111" cy="1521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430" y="2954708"/>
            <a:ext cx="8709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Инклюзив </a:t>
            </a:r>
            <a:r>
              <a:rPr lang="ru-RU" sz="28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оқушыларды</a:t>
            </a:r>
            <a:r>
              <a:rPr lang="ru-RU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психологиялық</a:t>
            </a:r>
            <a:r>
              <a:rPr lang="ru-RU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қолдау</a:t>
            </a:r>
            <a:endParaRPr lang="ru-RU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13742" y="696916"/>
            <a:ext cx="4168546" cy="1875846"/>
            <a:chOff x="187430" y="332656"/>
            <a:chExt cx="4168546" cy="1875846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3074" name="Picture 2" descr="C:\Users\USER\Desktop\Новая папка\2\1be62db8-961d-4047-8ccf-7c398d07de8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30" y="332656"/>
              <a:ext cx="4168546" cy="1875846"/>
            </a:xfrm>
            <a:prstGeom prst="rect">
              <a:avLst/>
            </a:prstGeom>
            <a:grpFill/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2" name="Улыбающееся лицо 1"/>
            <p:cNvSpPr/>
            <p:nvPr/>
          </p:nvSpPr>
          <p:spPr>
            <a:xfrm>
              <a:off x="1563051" y="888647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Улыбающееся лицо 7"/>
            <p:cNvSpPr/>
            <p:nvPr/>
          </p:nvSpPr>
          <p:spPr>
            <a:xfrm>
              <a:off x="2274145" y="386938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Улыбающееся лицо 8"/>
            <p:cNvSpPr/>
            <p:nvPr/>
          </p:nvSpPr>
          <p:spPr>
            <a:xfrm>
              <a:off x="3131840" y="332656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60032" y="345248"/>
            <a:ext cx="3904389" cy="2235874"/>
            <a:chOff x="4860032" y="345248"/>
            <a:chExt cx="3904389" cy="2235874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3081" name="Picture 9" descr="C:\Users\USER\Desktop\Новая папка\2\e3994127-fd13-4425-946a-ba056e90fc6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45248"/>
              <a:ext cx="3904389" cy="2235874"/>
            </a:xfrm>
            <a:prstGeom prst="rect">
              <a:avLst/>
            </a:prstGeom>
            <a:grpFill/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3" name="Улыбающееся лицо 12"/>
            <p:cNvSpPr/>
            <p:nvPr/>
          </p:nvSpPr>
          <p:spPr>
            <a:xfrm>
              <a:off x="6660231" y="977258"/>
              <a:ext cx="864097" cy="805325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87430" y="3920450"/>
            <a:ext cx="4436469" cy="2433127"/>
            <a:chOff x="187430" y="3920450"/>
            <a:chExt cx="4436469" cy="2433127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3075" name="Picture 3" descr="C:\Users\USER\Desktop\Новая папка\2\5b922327-63ea-42a8-8d1e-e5d72c02668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30" y="3920450"/>
              <a:ext cx="4436469" cy="2433127"/>
            </a:xfrm>
            <a:prstGeom prst="rect">
              <a:avLst/>
            </a:prstGeom>
            <a:grpFill/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1" name="Улыбающееся лицо 10"/>
            <p:cNvSpPr/>
            <p:nvPr/>
          </p:nvSpPr>
          <p:spPr>
            <a:xfrm>
              <a:off x="899592" y="4857284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Улыбающееся лицо 13"/>
            <p:cNvSpPr/>
            <p:nvPr/>
          </p:nvSpPr>
          <p:spPr>
            <a:xfrm>
              <a:off x="2544791" y="4910952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Улыбающееся лицо 14"/>
            <p:cNvSpPr/>
            <p:nvPr/>
          </p:nvSpPr>
          <p:spPr>
            <a:xfrm>
              <a:off x="3566374" y="4862519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60032" y="3813113"/>
            <a:ext cx="4110989" cy="2540464"/>
            <a:chOff x="4860032" y="3813113"/>
            <a:chExt cx="4110989" cy="2540464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3079" name="Picture 7" descr="C:\Users\USER\Desktop\Новая папка\2\d71a6692-79e9-4b2b-8f85-f3ef76093e0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813113"/>
              <a:ext cx="4110989" cy="2540464"/>
            </a:xfrm>
            <a:prstGeom prst="rect">
              <a:avLst/>
            </a:prstGeom>
            <a:grpFill/>
            <a:ln w="28575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6" name="Улыбающееся лицо 15"/>
            <p:cNvSpPr/>
            <p:nvPr/>
          </p:nvSpPr>
          <p:spPr>
            <a:xfrm>
              <a:off x="6115499" y="5363073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Улыбающееся лицо 16"/>
            <p:cNvSpPr/>
            <p:nvPr/>
          </p:nvSpPr>
          <p:spPr>
            <a:xfrm>
              <a:off x="6963651" y="4489047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Улыбающееся лицо 17"/>
            <p:cNvSpPr/>
            <p:nvPr/>
          </p:nvSpPr>
          <p:spPr>
            <a:xfrm>
              <a:off x="7683731" y="4365104"/>
              <a:ext cx="488669" cy="452121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9373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C:\Users\USER\Desktop\Новая папка\Новая папка (4)\fef0ba38-7e57-4fdc-a075-8d3351954f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6" y="3428999"/>
            <a:ext cx="6842167" cy="30789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0" descr="C:\Users\USER\Desktop\Новая папка\3\WhatsApp Image 2023-05-28 at 7.37.29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20" y="1336993"/>
            <a:ext cx="2577702" cy="41128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a66c0dc3-b16c-4d51-a1f6-c798bcde8e4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04" y="441016"/>
            <a:ext cx="5557340" cy="25008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\2\1750edd9-8cdc-45ac-a50c-d061f4c35b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6"/>
          <a:stretch/>
        </p:blipFill>
        <p:spPr bwMode="auto">
          <a:xfrm>
            <a:off x="158872" y="273640"/>
            <a:ext cx="4207753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C:\Users\USER\Desktop\Новая папка\2\e210670d-4a10-403f-8b4f-9c4a9a248b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/>
          <a:stretch/>
        </p:blipFill>
        <p:spPr bwMode="auto">
          <a:xfrm>
            <a:off x="4568441" y="273640"/>
            <a:ext cx="4386021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323528" y="2017243"/>
            <a:ext cx="8524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ҚР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Оқу-ағарту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министрлігінің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№377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бұйрығын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негізге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ала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отыра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ата-аналарға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педагогикалық-психологиялық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қолдау</a:t>
            </a:r>
            <a:r>
              <a:rPr lang="ru-RU" sz="20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жұмыстары</a:t>
            </a:r>
            <a:endParaRPr lang="ru-RU" sz="20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5" name="Picture 2" descr="C:\Users\USER\Desktop\Новая папка\3\WhatsApp Image 2023-05-28 at 7.32.10 P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 bwMode="auto">
          <a:xfrm>
            <a:off x="251520" y="2891440"/>
            <a:ext cx="1748832" cy="36056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C:\Users\USER\Desktop\Новая папка\Новая папка (4)\1d0b25fb-c08b-456e-a43e-c65778af26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26" y="2924944"/>
            <a:ext cx="2695936" cy="359458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C:\Users\USER\Desktop\Новая папка\Новая папка (4)\3647481d-97f8-4da1-9fc5-4838e0c090c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31048"/>
            <a:ext cx="3666844" cy="16500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C:\Users\USER\Desktop\Новая папка\Новая папка (4)\067119db-2b61-4336-91a7-a5cc19e85be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75264"/>
            <a:ext cx="3666844" cy="16500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7" descr="C:\Users\USER\Desktop\Новая папка\3\WhatsApp Image 2023-05-28 at 7.34.43 P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5754"/>
            <a:ext cx="4746285" cy="3130355"/>
          </a:xfrm>
          <a:prstGeom prst="snip2DiagRect">
            <a:avLst>
              <a:gd name="adj1" fmla="val 0"/>
              <a:gd name="adj2" fmla="val 32253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 descr="C:\Users\USER\Desktop\Новая папка\3\WhatsApp Image 2023-05-28 at 7.34.43 PM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33"/>
          <a:stretch/>
        </p:blipFill>
        <p:spPr bwMode="auto">
          <a:xfrm>
            <a:off x="263930" y="3068960"/>
            <a:ext cx="5100158" cy="3515206"/>
          </a:xfrm>
          <a:prstGeom prst="snip2DiagRect">
            <a:avLst>
              <a:gd name="adj1" fmla="val 0"/>
              <a:gd name="adj2" fmla="val 30154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756" y="1196752"/>
            <a:ext cx="3977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«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Әке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– алтын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діңгек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» </a:t>
            </a:r>
          </a:p>
          <a:p>
            <a:pPr algn="ctr"/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әкелер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мектебімен</a:t>
            </a:r>
            <a:endParaRPr lang="ru-RU" sz="2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біріккен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жұмыс</a:t>
            </a:r>
            <a:endParaRPr lang="ru-RU" sz="2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02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5556" y="289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Зорлық-зомбылықты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суицидтің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алдын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алудағы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психологиялық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қолдау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жұмыстары</a:t>
            </a:r>
            <a:endParaRPr lang="ru-RU" sz="2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3" name="Picture 25" descr="C:\Users\USER\Desktop\Новая папка\Новая папка (4)\2ce371e8-f45c-4df2-a83f-006079067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9" y="1396036"/>
            <a:ext cx="3133700" cy="14101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Новая папка\Новая папка (4)\9fd14d02-da81-4c66-9cad-6c7c01314e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9" y="4941168"/>
            <a:ext cx="3133700" cy="16060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:\Users\USER\Desktop\Новая папка\Новая папка (4)\563ec500-6d0f-42cc-90a8-075a925327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70640"/>
            <a:ext cx="3490507" cy="157072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C:\Users\USER\Desktop\Новая папка\Новая папка (4)\4a9528e6-6fb5-4056-bc8a-711a7ec47a3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3"/>
          <a:stretch/>
        </p:blipFill>
        <p:spPr bwMode="auto">
          <a:xfrm>
            <a:off x="6372200" y="3885701"/>
            <a:ext cx="2599719" cy="14155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 descr="C:\Users\USER\Desktop\Новая папка\Новая папка (4)\4bd46896-8faf-4615-b53b-01cc3e63594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9" y="3170963"/>
            <a:ext cx="3133700" cy="14101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3" descr="C:\Users\USER\Desktop\Новая папка\Новая папка (4)\9e7455d4-0007-4f2b-aa9d-dc14fc55bb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2584312" cy="11629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USER\Desktop\Новая папка\Новая папка (4)\488f75d4-3d6f-47bc-92b0-c0aa8d23803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4" y="2927240"/>
            <a:ext cx="3240360" cy="136585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a353aff-400b-40b5-adfd-fb46b52437d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4" y="1196752"/>
            <a:ext cx="3087093" cy="13891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f76ccd30-e6ff-48e8-a094-662ccc2382e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23428"/>
            <a:ext cx="3159101" cy="14215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1591" y="188640"/>
            <a:ext cx="8540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Диструктивті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мінез-құлықтың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буллинг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кибербуллинг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алдын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алудағы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психологиялық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қолдау</a:t>
            </a:r>
            <a:endParaRPr lang="ru-RU" sz="2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4" name="Picture 18" descr="C:\Users\USER\Desktop\Новая папка\3\WhatsApp Image 2023-05-28 at 7.32.15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95" y="1203600"/>
            <a:ext cx="4074078" cy="18333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C:\Users\USER\Desktop\Новая папка\3\WhatsApp Image 2023-05-28 at 7.32.16 PM (1)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8"/>
          <a:stretch/>
        </p:blipFill>
        <p:spPr bwMode="auto">
          <a:xfrm>
            <a:off x="4788024" y="5013176"/>
            <a:ext cx="4088249" cy="170599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C:\Users\USER\Desktop\Новая папка\3\WhatsApp Image 2023-05-28 at 7.32.16 PM (3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0" b="12140"/>
          <a:stretch/>
        </p:blipFill>
        <p:spPr bwMode="auto">
          <a:xfrm>
            <a:off x="251520" y="3212977"/>
            <a:ext cx="4130752" cy="151515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C:\Users\USER\Desktop\Новая папка\3\WhatsApp Image 2023-05-28 at 7.32.17 PM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96" y="4869159"/>
            <a:ext cx="4149875" cy="18674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C:\Users\USER\Desktop\Новая папка\3\WhatsApp Image 2023-05-28 at 7.32.17 PM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8"/>
            <a:ext cx="4097663" cy="16102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C:\Users\USER\Desktop\Новая папка\3\WhatsApp Image 2023-05-28 at 7.32.15 PM (3)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8096"/>
            <a:ext cx="4130752" cy="18588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41630" y="260648"/>
            <a:ext cx="66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Парламент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оқушыларымен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біріккен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вейп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темекінің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зиянын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түсіндіру</a:t>
            </a:r>
            <a:r>
              <a:rPr lang="ru-RU" sz="2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жұмыстары</a:t>
            </a:r>
            <a:endParaRPr lang="ru-RU" sz="2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4" name="Picture 22" descr="C:\Users\USER\Desktop\Новая папка\3\WhatsApp Image 2023-05-28 at 7.32.16 P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4" y="4293096"/>
            <a:ext cx="5319148" cy="23936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C:\Users\USER\Desktop\Новая папка\3\WhatsApp Image 2023-05-28 at 7.32.18 PM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16" y="2996951"/>
            <a:ext cx="3680673" cy="19438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2" descr="C:\Users\USER\Desktop\Новая папка\Новая папка (4)\9deb20a6-f624-4b47-88bb-19e0cb6648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74" y="1196752"/>
            <a:ext cx="4466982" cy="20101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C:\Users\USER\Desktop\Новая папка\3\WhatsApp Image 2023-05-28 at 7.32.17 PM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100044"/>
            <a:ext cx="3096344" cy="202955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:\Users\USER\Desktop\Новая папка\3\WhatsApp Image 2023-05-28 at 7.32.14 PM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6" y="318323"/>
            <a:ext cx="5029683" cy="21250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C:\Users\USER\Desktop\Новая папка\3\WhatsApp Image 2023-05-28 at 7.32.14 PM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5739"/>
            <a:ext cx="3902140" cy="237105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C:\Users\USER\Desktop\Новая папка\3\WhatsApp Image 2023-05-28 at 7.32.14 PM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91" y="4581128"/>
            <a:ext cx="4589267" cy="20651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USER\Desktop\Новая папка\3\WhatsApp Image 2023-05-28 at 7.32.15 PM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33" y="563405"/>
            <a:ext cx="3545147" cy="20180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C:\Users\USER\Desktop\Новая папка\3\WhatsApp Image 2023-05-28 at 7.32.15 PM (2)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90" y="2780928"/>
            <a:ext cx="3609031" cy="22595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Новая папка\1\b488217a-8ab7-4151-a92d-85787cf9b0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97" y="4460833"/>
            <a:ext cx="4894108" cy="22023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 descr="C:\Users\USER\Desktop\Новая папка\1\3c78189e-72e9-40b6-8df5-0c6ee1ee6ec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3853"/>
          <a:stretch/>
        </p:blipFill>
        <p:spPr bwMode="auto">
          <a:xfrm>
            <a:off x="7236296" y="201383"/>
            <a:ext cx="1627909" cy="266523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USER\Desktop\Новая папка\2\309442754_943250959965301_6103466607520368340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4" y="4984248"/>
            <a:ext cx="3328616" cy="16851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36214" y="2104980"/>
            <a:ext cx="66572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Дәрігер</a:t>
            </a:r>
            <a:r>
              <a:rPr lang="ru-RU" sz="2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мамандарымен</a:t>
            </a:r>
            <a:r>
              <a:rPr lang="ru-RU" sz="2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біріккен</a:t>
            </a:r>
            <a:r>
              <a:rPr lang="ru-RU" sz="2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репродуктивтілікті</a:t>
            </a:r>
            <a:r>
              <a:rPr lang="ru-RU" sz="2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түсіндіру</a:t>
            </a:r>
            <a:r>
              <a:rPr lang="ru-RU" sz="2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бағытындағы</a:t>
            </a:r>
            <a:r>
              <a:rPr lang="ru-RU" sz="2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қ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ыздармен</a:t>
            </a:r>
            <a:r>
              <a:rPr lang="ru-RU" sz="2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2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жұмыс</a:t>
            </a:r>
            <a:endParaRPr lang="ru-RU" sz="2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8" name="Picture 5" descr="C:\Users\USER\Desktop\Новая папка\3\WhatsApp Image 2023-05-28 at 7.32.11 PM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13" y="188640"/>
            <a:ext cx="3713451" cy="18770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83f80a6e-1ad5-4f88-9b4b-647a3749991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6" y="3284984"/>
            <a:ext cx="3974649" cy="17885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Новая папка\2\309644525_943250746631989_3923613702496356489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1" y="3284984"/>
            <a:ext cx="294730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1" descr="C:\Users\USER\Desktop\Новая папка\Новая папка (4)\f1e008d3-9ec8-49fa-8492-14a089826f9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45" y="188640"/>
            <a:ext cx="2494397" cy="187703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ER\Desktop\1613130694_170-p-fon-zhelto-zelenii-belii-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Новая папка\Новая папка (4)\51baa425-2271-431a-87b1-85a5f6e51d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/>
          <a:stretch/>
        </p:blipFill>
        <p:spPr bwMode="auto">
          <a:xfrm>
            <a:off x="233153" y="1916832"/>
            <a:ext cx="2388190" cy="4320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USER\Desktop\Новая папка\Новая папка (4)\1225ebc3-f183-4cf2-87ee-1d2f2b854d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51" y="1340768"/>
            <a:ext cx="5063333" cy="22785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67643" y="476672"/>
            <a:ext cx="6444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Дарынды</a:t>
            </a:r>
            <a:r>
              <a:rPr lang="ru-RU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оқушылармен</a:t>
            </a:r>
            <a:r>
              <a:rPr lang="ru-RU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Cambria" pitchFamily="18" charset="0"/>
                <a:ea typeface="Cambria" pitchFamily="18" charset="0"/>
                <a:cs typeface="+mj-cs"/>
              </a:rPr>
              <a:t>жұмыс</a:t>
            </a:r>
            <a:endParaRPr lang="ru-RU" sz="28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Cambria" pitchFamily="18" charset="0"/>
              <a:ea typeface="Cambria" pitchFamily="18" charset="0"/>
              <a:cs typeface="+mj-cs"/>
            </a:endParaRPr>
          </a:p>
        </p:txBody>
      </p:sp>
      <p:pic>
        <p:nvPicPr>
          <p:cNvPr id="3074" name="Picture 2" descr="C:\Users\USER\Desktop\8bd6101b-f070-434e-becc-89cb27765d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93" y="4232987"/>
            <a:ext cx="4087341" cy="224279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4034ff7c-44af-4ae2-9118-99403c6a9f5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5"/>
          <a:stretch/>
        </p:blipFill>
        <p:spPr bwMode="auto">
          <a:xfrm>
            <a:off x="6848855" y="2204864"/>
            <a:ext cx="2044011" cy="35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78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«ҰБТ-ға сеніммен барайық» атты 11 сынып оқушыларына арналған коучинг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«ҰБТ-ға сеніммен барайық» атты 11 сынып оқушыларына арналған коучинг  5 мамыр 2023 жылы </dc:title>
  <dc:creator>USER</dc:creator>
  <cp:lastModifiedBy>USER</cp:lastModifiedBy>
  <cp:revision>34</cp:revision>
  <dcterms:created xsi:type="dcterms:W3CDTF">2023-05-29T11:30:52Z</dcterms:created>
  <dcterms:modified xsi:type="dcterms:W3CDTF">2023-05-31T13:29:44Z</dcterms:modified>
</cp:coreProperties>
</file>