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6"/>
  </p:notesMasterIdLst>
  <p:sldIdLst>
    <p:sldId id="256" r:id="rId2"/>
    <p:sldId id="284" r:id="rId3"/>
    <p:sldId id="372" r:id="rId4"/>
    <p:sldId id="373" r:id="rId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E4848"/>
    <a:srgbClr val="0379B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289" autoAdjust="0"/>
    <p:restoredTop sz="94618" autoAdjust="0"/>
  </p:normalViewPr>
  <p:slideViewPr>
    <p:cSldViewPr snapToGrid="0">
      <p:cViewPr>
        <p:scale>
          <a:sx n="73" d="100"/>
          <a:sy n="73" d="100"/>
        </p:scale>
        <p:origin x="-1062" y="-7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088" y="0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/>
          <a:lstStyle>
            <a:lvl1pPr algn="r">
              <a:defRPr sz="1100"/>
            </a:lvl1pPr>
          </a:lstStyle>
          <a:p>
            <a:fld id="{9F34D9B9-BD57-472F-B5CF-93DC26889758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190" tIns="42095" rIns="84190" bIns="4209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512" y="4786804"/>
            <a:ext cx="5486976" cy="3916878"/>
          </a:xfrm>
          <a:prstGeom prst="rect">
            <a:avLst/>
          </a:prstGeom>
        </p:spPr>
        <p:txBody>
          <a:bodyPr vert="horz" lIns="84190" tIns="42095" rIns="84190" bIns="4209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066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088" y="9448066"/>
            <a:ext cx="2972472" cy="499210"/>
          </a:xfrm>
          <a:prstGeom prst="rect">
            <a:avLst/>
          </a:prstGeom>
        </p:spPr>
        <p:txBody>
          <a:bodyPr vert="horz" lIns="84190" tIns="42095" rIns="84190" bIns="42095" rtlCol="0" anchor="b"/>
          <a:lstStyle>
            <a:lvl1pPr algn="r">
              <a:defRPr sz="1100"/>
            </a:lvl1pPr>
          </a:lstStyle>
          <a:p>
            <a:fld id="{FB3B2857-CDB9-480B-8930-0D3A1AAC55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280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2857-CDB9-480B-8930-0D3A1AAC556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805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6/17/2025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6/17/2025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83328" y="2547257"/>
            <a:ext cx="10071462" cy="19724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2500"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+mj-lt"/>
              </a:rPr>
              <a:t>       Тақырыбы:«БАЛА-ҚАУІПСІЗДІГІ-ҚОҒАМ КЕЛЕШЕГІ»</a:t>
            </a:r>
          </a:p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3000" b="1" dirty="0">
              <a:solidFill>
                <a:srgbClr val="0070C0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kk-KZ" sz="1900" b="1" spc="-1" dirty="0" smtClean="0">
                <a:solidFill>
                  <a:srgbClr val="FF0000"/>
                </a:solidFill>
                <a:latin typeface="Times New Roman"/>
                <a:ea typeface="Arial"/>
              </a:rPr>
              <a:t>     </a:t>
            </a:r>
            <a:r>
              <a:rPr lang="kk-KZ" sz="2800" b="1" spc="-1" dirty="0" smtClean="0">
                <a:latin typeface="Times New Roman"/>
                <a:ea typeface="Arial"/>
              </a:rPr>
              <a:t>Күн тәртібінде</a:t>
            </a:r>
            <a:endParaRPr lang="kk-KZ" sz="2800" b="1" spc="-1" dirty="0"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kk-KZ" sz="2800" b="1" spc="-1" dirty="0" smtClean="0">
                <a:latin typeface="Times New Roman"/>
                <a:ea typeface="Arial"/>
              </a:rPr>
              <a:t>        1.Балалардың қауіпсіздігін қамтамасыз ету шаралары</a:t>
            </a:r>
            <a:endParaRPr lang="kk-KZ" sz="2800" b="1" spc="-1" dirty="0">
              <a:latin typeface="Times New Roman"/>
              <a:ea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5086" y="401821"/>
            <a:ext cx="79030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800"/>
            </a:pPr>
            <a:r>
              <a:rPr lang="kk-KZ" sz="2800" b="1" dirty="0" smtClean="0">
                <a:latin typeface="+mj-lt"/>
                <a:sym typeface="Arial"/>
              </a:rPr>
              <a:t>Ы.Алтынсарин атындағы орта мектебінің </a:t>
            </a:r>
          </a:p>
          <a:p>
            <a:pPr lvl="0" algn="ctr">
              <a:buClr>
                <a:srgbClr val="000000"/>
              </a:buClr>
              <a:buSzPts val="2800"/>
            </a:pPr>
            <a:r>
              <a:rPr lang="kk-KZ" sz="2800" b="1" dirty="0" smtClean="0">
                <a:latin typeface="+mj-lt"/>
                <a:sym typeface="Arial"/>
              </a:rPr>
              <a:t>АТА-АНАЛАРҒА АРНАЛҒАН ЖАЛПЫ ЖИНАЛЫС</a:t>
            </a:r>
            <a:endParaRPr lang="ru-RU" sz="2800" b="1" dirty="0">
              <a:latin typeface="+mj-lt"/>
              <a:sym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564" y="250694"/>
            <a:ext cx="2299065" cy="209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794" y="757646"/>
            <a:ext cx="100453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dirty="0" smtClean="0">
              <a:solidFill>
                <a:srgbClr val="002060"/>
              </a:solidFill>
            </a:endParaRPr>
          </a:p>
          <a:p>
            <a:r>
              <a:rPr lang="kk-KZ" sz="2400" b="1" dirty="0" smtClean="0"/>
              <a:t>              Бүгін біз талқылайтын  негізі  қауіптер:</a:t>
            </a:r>
          </a:p>
          <a:p>
            <a:endParaRPr lang="kk-KZ" sz="2400" b="1" dirty="0" smtClean="0"/>
          </a:p>
          <a:p>
            <a:pPr marL="342900" indent="-342900">
              <a:buFont typeface="Arial" charset="0"/>
              <a:buChar char="•"/>
            </a:pPr>
            <a:r>
              <a:rPr lang="kk-KZ" sz="2400" b="1" dirty="0" smtClean="0"/>
              <a:t>Интернеттегі қауіптер</a:t>
            </a:r>
          </a:p>
          <a:p>
            <a:pPr marL="342900" indent="-342900">
              <a:buFont typeface="Arial" charset="0"/>
              <a:buChar char="•"/>
            </a:pPr>
            <a:r>
              <a:rPr lang="kk-KZ" sz="2400" b="1" dirty="0" smtClean="0"/>
              <a:t>Шынайы өмірдегі буллинг және кибербуллинг</a:t>
            </a:r>
          </a:p>
          <a:p>
            <a:pPr marL="342900" indent="-342900">
              <a:buFont typeface="Arial" charset="0"/>
              <a:buChar char="•"/>
            </a:pPr>
            <a:r>
              <a:rPr lang="kk-KZ" sz="2400" b="1" dirty="0" smtClean="0"/>
              <a:t>Балалар арасында өсіп келе жатқан тренд болған онлайн ойындар  </a:t>
            </a:r>
          </a:p>
          <a:p>
            <a:pPr marL="342900" indent="-342900">
              <a:buFont typeface="Arial" charset="0"/>
              <a:buChar char="•"/>
            </a:pPr>
            <a:r>
              <a:rPr lang="kk-KZ" sz="2400" b="1" dirty="0" smtClean="0"/>
              <a:t>Баланы қайғылы жағдайларға итермелеуі мүмкін кітаптар мен сайттар</a:t>
            </a:r>
          </a:p>
          <a:p>
            <a:pPr marL="342900" indent="-342900">
              <a:buFont typeface="Arial" charset="0"/>
              <a:buChar char="•"/>
            </a:pPr>
            <a:r>
              <a:rPr lang="kk-KZ" sz="2400" b="1" dirty="0" smtClean="0"/>
              <a:t>Әлеуметтік желілердегі алаяқтар </a:t>
            </a:r>
          </a:p>
          <a:p>
            <a:pPr marL="342900" indent="-342900">
              <a:buFont typeface="Arial" charset="0"/>
              <a:buChar char="•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169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C18BF3-55A7-48B9-8018-811936C47158}"/>
              </a:ext>
            </a:extLst>
          </p:cNvPr>
          <p:cNvSpPr txBox="1"/>
          <p:nvPr/>
        </p:nvSpPr>
        <p:spPr>
          <a:xfrm>
            <a:off x="1246910" y="335125"/>
            <a:ext cx="28084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dirty="0">
                <a:solidFill>
                  <a:schemeClr val="bg1"/>
                </a:solidFill>
              </a:rPr>
              <a:t> 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92F2298-9214-4A80-98A8-6B6CFE2D8A60}"/>
              </a:ext>
            </a:extLst>
          </p:cNvPr>
          <p:cNvSpPr txBox="1"/>
          <p:nvPr/>
        </p:nvSpPr>
        <p:spPr>
          <a:xfrm>
            <a:off x="796834" y="1397675"/>
            <a:ext cx="9339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400" dirty="0">
              <a:solidFill>
                <a:schemeClr val="bg1"/>
              </a:solidFill>
            </a:endParaRPr>
          </a:p>
          <a:p>
            <a:r>
              <a:rPr lang="kk-KZ" sz="2400" b="1" dirty="0" smtClean="0"/>
              <a:t>*  </a:t>
            </a:r>
            <a:r>
              <a:rPr lang="en-US" sz="2400" b="1" dirty="0" smtClean="0">
                <a:latin typeface="Arial Rounded MT Bold" pitchFamily="34" charset="0"/>
              </a:rPr>
              <a:t>iPhone-</a:t>
            </a:r>
            <a:r>
              <a:rPr lang="kk-KZ" sz="2400" b="1" dirty="0" smtClean="0"/>
              <a:t>де </a:t>
            </a:r>
            <a:r>
              <a:rPr lang="en-US" sz="2400" b="1" dirty="0" smtClean="0">
                <a:latin typeface="Arial Rounded MT Bold" pitchFamily="34" charset="0"/>
              </a:rPr>
              <a:t> Screen Time </a:t>
            </a:r>
            <a:r>
              <a:rPr lang="kk-KZ" sz="2400" b="1" dirty="0" smtClean="0"/>
              <a:t>арқылы,А</a:t>
            </a:r>
            <a:r>
              <a:rPr lang="en-US" sz="2400" b="1" dirty="0" err="1" smtClean="0">
                <a:latin typeface="Arial Rounded MT Bold" pitchFamily="34" charset="0"/>
              </a:rPr>
              <a:t>ndroid</a:t>
            </a:r>
            <a:r>
              <a:rPr lang="en-US" sz="2400" b="1" dirty="0" smtClean="0">
                <a:latin typeface="Arial Rounded MT Bold" pitchFamily="34" charset="0"/>
              </a:rPr>
              <a:t>-</a:t>
            </a:r>
            <a:r>
              <a:rPr lang="kk-KZ" sz="2400" b="1" dirty="0" smtClean="0"/>
              <a:t>та,</a:t>
            </a:r>
            <a:r>
              <a:rPr lang="en-US" sz="2400" b="1" dirty="0" smtClean="0">
                <a:latin typeface="Arial Rounded MT Bold" pitchFamily="34" charset="0"/>
              </a:rPr>
              <a:t>Google Family </a:t>
            </a:r>
            <a:r>
              <a:rPr lang="kk-KZ" sz="2400" b="1" dirty="0" smtClean="0"/>
              <a:t>   </a:t>
            </a:r>
          </a:p>
          <a:p>
            <a:r>
              <a:rPr lang="kk-KZ" sz="2400" b="1" dirty="0"/>
              <a:t> </a:t>
            </a:r>
            <a:r>
              <a:rPr lang="kk-KZ" sz="2400" b="1" dirty="0" smtClean="0"/>
              <a:t>   </a:t>
            </a:r>
            <a:r>
              <a:rPr lang="en-US" sz="2400" b="1" dirty="0" smtClean="0">
                <a:latin typeface="Arial Rounded MT Bold" pitchFamily="34" charset="0"/>
              </a:rPr>
              <a:t>Link </a:t>
            </a:r>
            <a:r>
              <a:rPr lang="kk-KZ" sz="2400" b="1" dirty="0" smtClean="0"/>
              <a:t>арқылы</a:t>
            </a:r>
          </a:p>
          <a:p>
            <a:r>
              <a:rPr lang="kk-KZ" sz="2400" b="1" dirty="0" smtClean="0"/>
              <a:t>*  </a:t>
            </a:r>
            <a:r>
              <a:rPr lang="en-US" sz="2400" b="1" dirty="0" err="1" smtClean="0">
                <a:latin typeface="Arial Rounded MT Bold" pitchFamily="34" charset="0"/>
              </a:rPr>
              <a:t>Qustodio</a:t>
            </a:r>
            <a:r>
              <a:rPr lang="kk-KZ" sz="2400" b="1" dirty="0" smtClean="0"/>
              <a:t>,</a:t>
            </a:r>
            <a:r>
              <a:rPr lang="en-US" sz="2400" b="1" dirty="0" smtClean="0">
                <a:latin typeface="Arial Rounded MT Bold" pitchFamily="34" charset="0"/>
              </a:rPr>
              <a:t>Net Nanny </a:t>
            </a:r>
            <a:r>
              <a:rPr lang="kk-KZ" sz="2400" b="1" dirty="0" smtClean="0"/>
              <a:t>немесе </a:t>
            </a:r>
            <a:r>
              <a:rPr lang="en-US" sz="2400" b="1" dirty="0" smtClean="0">
                <a:latin typeface="Arial Rounded MT Bold" pitchFamily="34" charset="0"/>
              </a:rPr>
              <a:t>Kaspersky Safe Kids</a:t>
            </a:r>
            <a:r>
              <a:rPr lang="kk-KZ" sz="2400" b="1" dirty="0" smtClean="0"/>
              <a:t> сияқты   </a:t>
            </a:r>
          </a:p>
          <a:p>
            <a:r>
              <a:rPr lang="kk-KZ" sz="2400" b="1" dirty="0"/>
              <a:t> </a:t>
            </a:r>
            <a:r>
              <a:rPr lang="kk-KZ" sz="2400" b="1" dirty="0" smtClean="0"/>
              <a:t>   бақылау бағдарламаларын орнатыңыз.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err="1" smtClean="0">
                <a:latin typeface="Arial Rounded MT Bold" pitchFamily="34" charset="0"/>
              </a:rPr>
              <a:t>Instagram</a:t>
            </a:r>
            <a:r>
              <a:rPr lang="kk-KZ" sz="2400" b="1" dirty="0" smtClean="0"/>
              <a:t>,</a:t>
            </a:r>
            <a:r>
              <a:rPr lang="en-US" sz="2400" b="1" dirty="0" err="1" smtClean="0">
                <a:latin typeface="Arial Rounded MT Bold" pitchFamily="34" charset="0"/>
              </a:rPr>
              <a:t>TikTok</a:t>
            </a:r>
            <a:r>
              <a:rPr lang="kk-KZ" sz="2400" b="1" dirty="0" smtClean="0"/>
              <a:t>,</a:t>
            </a:r>
            <a:r>
              <a:rPr lang="en-US" sz="2400" b="1" dirty="0" err="1" smtClean="0">
                <a:latin typeface="Arial Rounded MT Bold" pitchFamily="34" charset="0"/>
              </a:rPr>
              <a:t>WhatsApp</a:t>
            </a:r>
            <a:r>
              <a:rPr lang="en-US" sz="2400" b="1" dirty="0" smtClean="0">
                <a:latin typeface="Arial Rounded MT Bold" pitchFamily="34" charset="0"/>
              </a:rPr>
              <a:t> </a:t>
            </a:r>
            <a:r>
              <a:rPr lang="kk-KZ" sz="2400" b="1" dirty="0" smtClean="0"/>
              <a:t>сияқты мессенджерлер мен әлеуметтік желілерде хабарландыруларды қосыңыз.</a:t>
            </a:r>
          </a:p>
          <a:p>
            <a:endParaRPr lang="kk-KZ" sz="2400" b="1" dirty="0" smtClean="0"/>
          </a:p>
          <a:p>
            <a:endParaRPr lang="kk-KZ" sz="2400" b="1" dirty="0" smtClean="0"/>
          </a:p>
          <a:p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99162" y="658774"/>
            <a:ext cx="10104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/>
              <a:t>Балаңыздың  телефон қосымшалар мен ойындарын тексеру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2380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80" y="718808"/>
            <a:ext cx="10972080" cy="1077218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80452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4196</TotalTime>
  <Words>107</Words>
  <Application>Microsoft Office PowerPoint</Application>
  <PresentationFormat>Произвольный</PresentationFormat>
  <Paragraphs>25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Аптека</vt:lpstr>
      <vt:lpstr>Слайд 1</vt:lpstr>
      <vt:lpstr>Слайд 2</vt:lpstr>
      <vt:lpstr>Слайд 3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об образовании</dc:title>
  <dc:creator>www</dc:creator>
  <cp:lastModifiedBy>Пользователь Windows</cp:lastModifiedBy>
  <cp:revision>533</cp:revision>
  <cp:lastPrinted>2020-08-18T16:10:45Z</cp:lastPrinted>
  <dcterms:created xsi:type="dcterms:W3CDTF">2019-07-29T16:01:14Z</dcterms:created>
  <dcterms:modified xsi:type="dcterms:W3CDTF">2025-06-17T10:39:43Z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